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210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409" r:id="rId2"/>
    <p:sldId id="412" r:id="rId3"/>
    <p:sldId id="431" r:id="rId4"/>
    <p:sldId id="432" r:id="rId5"/>
    <p:sldId id="433" r:id="rId6"/>
    <p:sldId id="434" r:id="rId7"/>
    <p:sldId id="435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86" y="-86"/>
      </p:cViewPr>
      <p:guideLst>
        <p:guide orient="horz" pos="212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image" Target="../media/image1.jpeg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47.xml"/><Relationship Id="rId13" Type="http://schemas.openxmlformats.org/officeDocument/2006/relationships/tags" Target="../tags/tag15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12" Type="http://schemas.openxmlformats.org/officeDocument/2006/relationships/tags" Target="../tags/tag151.xml"/><Relationship Id="rId17" Type="http://schemas.openxmlformats.org/officeDocument/2006/relationships/tags" Target="../tags/tag156.xml"/><Relationship Id="rId2" Type="http://schemas.openxmlformats.org/officeDocument/2006/relationships/tags" Target="../tags/tag141.xml"/><Relationship Id="rId16" Type="http://schemas.openxmlformats.org/officeDocument/2006/relationships/tags" Target="../tags/tag155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11" Type="http://schemas.openxmlformats.org/officeDocument/2006/relationships/tags" Target="../tags/tag150.xml"/><Relationship Id="rId5" Type="http://schemas.openxmlformats.org/officeDocument/2006/relationships/tags" Target="../tags/tag144.xml"/><Relationship Id="rId15" Type="http://schemas.openxmlformats.org/officeDocument/2006/relationships/tags" Target="../tags/tag154.xml"/><Relationship Id="rId10" Type="http://schemas.openxmlformats.org/officeDocument/2006/relationships/tags" Target="../tags/tag149.xml"/><Relationship Id="rId4" Type="http://schemas.openxmlformats.org/officeDocument/2006/relationships/tags" Target="../tags/tag143.xml"/><Relationship Id="rId9" Type="http://schemas.openxmlformats.org/officeDocument/2006/relationships/tags" Target="../tags/tag148.xml"/><Relationship Id="rId14" Type="http://schemas.openxmlformats.org/officeDocument/2006/relationships/tags" Target="../tags/tag153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0" Type="http://schemas.openxmlformats.org/officeDocument/2006/relationships/tags" Target="../tags/tag166.xml"/><Relationship Id="rId4" Type="http://schemas.openxmlformats.org/officeDocument/2006/relationships/tags" Target="../tags/tag160.xml"/><Relationship Id="rId9" Type="http://schemas.openxmlformats.org/officeDocument/2006/relationships/tags" Target="../tags/tag165.xml"/><Relationship Id="rId14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76.xml"/><Relationship Id="rId13" Type="http://schemas.openxmlformats.org/officeDocument/2006/relationships/tags" Target="../tags/tag181.xml"/><Relationship Id="rId18" Type="http://schemas.openxmlformats.org/officeDocument/2006/relationships/tags" Target="../tags/tag186.xml"/><Relationship Id="rId3" Type="http://schemas.openxmlformats.org/officeDocument/2006/relationships/tags" Target="../tags/tag171.xml"/><Relationship Id="rId21" Type="http://schemas.openxmlformats.org/officeDocument/2006/relationships/tags" Target="../tags/tag189.xml"/><Relationship Id="rId7" Type="http://schemas.openxmlformats.org/officeDocument/2006/relationships/tags" Target="../tags/tag175.xml"/><Relationship Id="rId12" Type="http://schemas.openxmlformats.org/officeDocument/2006/relationships/tags" Target="../tags/tag180.xml"/><Relationship Id="rId17" Type="http://schemas.openxmlformats.org/officeDocument/2006/relationships/tags" Target="../tags/tag185.xml"/><Relationship Id="rId2" Type="http://schemas.openxmlformats.org/officeDocument/2006/relationships/tags" Target="../tags/tag170.xml"/><Relationship Id="rId16" Type="http://schemas.openxmlformats.org/officeDocument/2006/relationships/tags" Target="../tags/tag184.xml"/><Relationship Id="rId20" Type="http://schemas.openxmlformats.org/officeDocument/2006/relationships/tags" Target="../tags/tag188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tags" Target="../tags/tag179.xml"/><Relationship Id="rId5" Type="http://schemas.openxmlformats.org/officeDocument/2006/relationships/tags" Target="../tags/tag173.xml"/><Relationship Id="rId15" Type="http://schemas.openxmlformats.org/officeDocument/2006/relationships/tags" Target="../tags/tag183.xml"/><Relationship Id="rId23" Type="http://schemas.openxmlformats.org/officeDocument/2006/relationships/slideMaster" Target="../slideMasters/slideMaster1.xml"/><Relationship Id="rId10" Type="http://schemas.openxmlformats.org/officeDocument/2006/relationships/tags" Target="../tags/tag178.xml"/><Relationship Id="rId19" Type="http://schemas.openxmlformats.org/officeDocument/2006/relationships/tags" Target="../tags/tag187.xml"/><Relationship Id="rId4" Type="http://schemas.openxmlformats.org/officeDocument/2006/relationships/tags" Target="../tags/tag172.xml"/><Relationship Id="rId9" Type="http://schemas.openxmlformats.org/officeDocument/2006/relationships/tags" Target="../tags/tag177.xml"/><Relationship Id="rId14" Type="http://schemas.openxmlformats.org/officeDocument/2006/relationships/tags" Target="../tags/tag182.xml"/><Relationship Id="rId22" Type="http://schemas.openxmlformats.org/officeDocument/2006/relationships/tags" Target="../tags/tag19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tags" Target="../tags/tag55.xml"/><Relationship Id="rId18" Type="http://schemas.openxmlformats.org/officeDocument/2006/relationships/tags" Target="../tags/tag6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17" Type="http://schemas.openxmlformats.org/officeDocument/2006/relationships/tags" Target="../tags/tag59.xml"/><Relationship Id="rId2" Type="http://schemas.openxmlformats.org/officeDocument/2006/relationships/tags" Target="../tags/tag44.xml"/><Relationship Id="rId16" Type="http://schemas.openxmlformats.org/officeDocument/2006/relationships/tags" Target="../tags/tag5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5" Type="http://schemas.openxmlformats.org/officeDocument/2006/relationships/tags" Target="../tags/tag47.xml"/><Relationship Id="rId15" Type="http://schemas.openxmlformats.org/officeDocument/2006/relationships/tags" Target="../tags/tag57.xml"/><Relationship Id="rId10" Type="http://schemas.openxmlformats.org/officeDocument/2006/relationships/tags" Target="../tags/tag52.xml"/><Relationship Id="rId19" Type="http://schemas.openxmlformats.org/officeDocument/2006/relationships/tags" Target="../tags/tag61.xml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tags" Target="../tags/tag5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3" Type="http://schemas.openxmlformats.org/officeDocument/2006/relationships/tags" Target="../tags/tag64.xml"/><Relationship Id="rId21" Type="http://schemas.openxmlformats.org/officeDocument/2006/relationships/tags" Target="../tags/tag82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" Type="http://schemas.openxmlformats.org/officeDocument/2006/relationships/tags" Target="../tags/tag63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tags" Target="../tags/tag99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tags" Target="../tags/tag115.xml"/><Relationship Id="rId18" Type="http://schemas.openxmlformats.org/officeDocument/2006/relationships/tags" Target="../tags/tag120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tags" Target="../tags/tag114.xml"/><Relationship Id="rId17" Type="http://schemas.openxmlformats.org/officeDocument/2006/relationships/tags" Target="../tags/tag119.xml"/><Relationship Id="rId2" Type="http://schemas.openxmlformats.org/officeDocument/2006/relationships/tags" Target="../tags/tag104.xml"/><Relationship Id="rId16" Type="http://schemas.openxmlformats.org/officeDocument/2006/relationships/tags" Target="../tags/tag11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5" Type="http://schemas.openxmlformats.org/officeDocument/2006/relationships/tags" Target="../tags/tag107.xml"/><Relationship Id="rId15" Type="http://schemas.openxmlformats.org/officeDocument/2006/relationships/tags" Target="../tags/tag117.xml"/><Relationship Id="rId10" Type="http://schemas.openxmlformats.org/officeDocument/2006/relationships/tags" Target="../tags/tag112.xml"/><Relationship Id="rId19" Type="http://schemas.openxmlformats.org/officeDocument/2006/relationships/tags" Target="../tags/tag121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tags" Target="../tags/tag11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tags" Target="../tags/tag134.xml"/><Relationship Id="rId18" Type="http://schemas.openxmlformats.org/officeDocument/2006/relationships/tags" Target="../tags/tag139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17" Type="http://schemas.openxmlformats.org/officeDocument/2006/relationships/tags" Target="../tags/tag138.xml"/><Relationship Id="rId2" Type="http://schemas.openxmlformats.org/officeDocument/2006/relationships/tags" Target="../tags/tag123.xml"/><Relationship Id="rId16" Type="http://schemas.openxmlformats.org/officeDocument/2006/relationships/tags" Target="../tags/tag137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5" Type="http://schemas.openxmlformats.org/officeDocument/2006/relationships/tags" Target="../tags/tag136.xml"/><Relationship Id="rId10" Type="http://schemas.openxmlformats.org/officeDocument/2006/relationships/tags" Target="../tags/tag131.xml"/><Relationship Id="rId19" Type="http://schemas.openxmlformats.org/officeDocument/2006/relationships/slideMaster" Target="../slideMasters/slideMaster1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tags" Target="../tags/tag13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1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>
            <p:custDataLst>
              <p:tags r:id="rId1"/>
            </p:custDataLst>
          </p:nvPr>
        </p:nvGrpSpPr>
        <p:grpSpPr>
          <a:xfrm>
            <a:off x="3341485" y="3966019"/>
            <a:ext cx="2691773" cy="354535"/>
            <a:chOff x="4787022" y="3933364"/>
            <a:chExt cx="2691773" cy="354535"/>
          </a:xfrm>
        </p:grpSpPr>
        <p:sp>
          <p:nvSpPr>
            <p:cNvPr id="27" name="矩形 26"/>
            <p:cNvSpPr/>
            <p:nvPr>
              <p:custDataLst>
                <p:tags r:id="rId12"/>
              </p:custDataLst>
            </p:nvPr>
          </p:nvSpPr>
          <p:spPr>
            <a:xfrm>
              <a:off x="4787022" y="3936469"/>
              <a:ext cx="1082971" cy="35143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 userDrawn="1">
              <p:custDataLst>
                <p:tags r:id="rId13"/>
              </p:custDataLst>
            </p:nvPr>
          </p:nvSpPr>
          <p:spPr>
            <a:xfrm>
              <a:off x="6037375" y="3933364"/>
              <a:ext cx="1441420" cy="35143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950260" y="1696885"/>
            <a:ext cx="6291480" cy="3448988"/>
            <a:chOff x="2769393" y="1605355"/>
            <a:chExt cx="6653213" cy="3647290"/>
          </a:xfrm>
        </p:grpSpPr>
        <p:sp>
          <p:nvSpPr>
            <p:cNvPr id="9" name="矩形 8"/>
            <p:cNvSpPr/>
            <p:nvPr>
              <p:custDataLst>
                <p:tags r:id="rId10"/>
              </p:custDataLst>
            </p:nvPr>
          </p:nvSpPr>
          <p:spPr>
            <a:xfrm>
              <a:off x="2769393" y="1605355"/>
              <a:ext cx="6653213" cy="3647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50800" dir="2700000" algn="tl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>
              <p:custDataLst>
                <p:tags r:id="rId11"/>
              </p:custDataLst>
            </p:nvPr>
          </p:nvSpPr>
          <p:spPr>
            <a:xfrm>
              <a:off x="2937165" y="1775460"/>
              <a:ext cx="6308436" cy="3291839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3329940" y="1990725"/>
            <a:ext cx="5522595" cy="1438275"/>
          </a:xfrm>
        </p:spPr>
        <p:txBody>
          <a:bodyPr lIns="90000" tIns="46800" rIns="90000" bIns="0" anchor="b" anchorCtr="0">
            <a:normAutofit/>
          </a:bodyPr>
          <a:lstStyle>
            <a:lvl1pPr algn="l">
              <a:defRPr sz="54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 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3329940" y="3470910"/>
            <a:ext cx="1974215" cy="452755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编辑副标题</a:t>
            </a: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4881245" y="3965575"/>
            <a:ext cx="2087245" cy="447040"/>
          </a:xfrm>
        </p:spPr>
        <p:txBody>
          <a:bodyPr lIns="90000" tIns="0" rIns="90000" bIns="46800">
            <a:normAutofit/>
          </a:bodyPr>
          <a:lstStyle>
            <a:lvl1pPr marL="0" indent="0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</a:lstStyle>
          <a:p>
            <a:pPr lvl="0"/>
            <a:r>
              <a:rPr lang="zh-CN" altLang="en-US" dirty="0"/>
              <a:t>编辑文本</a:t>
            </a:r>
          </a:p>
          <a:p>
            <a:pPr lvl="1"/>
            <a:endParaRPr lang="zh-CN" altLang="en-US" dirty="0"/>
          </a:p>
        </p:txBody>
      </p:sp>
      <p:sp>
        <p:nvSpPr>
          <p:cNvPr id="31" name="文本占位符 30"/>
          <p:cNvSpPr>
            <a:spLocks noGrp="1"/>
          </p:cNvSpPr>
          <p:nvPr>
            <p:ph type="body" sz="quarter" idx="15" hasCustomPrompt="1"/>
            <p:custDataLst>
              <p:tags r:id="rId9"/>
            </p:custDataLst>
          </p:nvPr>
        </p:nvSpPr>
        <p:spPr>
          <a:xfrm>
            <a:off x="3330575" y="3965575"/>
            <a:ext cx="1551305" cy="447040"/>
          </a:xfrm>
        </p:spPr>
        <p:txBody>
          <a:bodyPr lIns="90000" tIns="0" rIns="90000" bIns="46800">
            <a:normAutofit/>
          </a:bodyPr>
          <a:lstStyle>
            <a:lvl1pPr marL="0" indent="0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8" name="文本框 7"/>
            <p:cNvSpPr txBox="1"/>
            <p:nvPr userDrawn="1">
              <p:custDataLst>
                <p:tags r:id="rId6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6" name="等腰三角形 15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五边形 16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 userDrawn="1">
                <p:custDataLst>
                  <p:tags r:id="rId14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1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7" idx="5"/>
              </p:cNvCxnSpPr>
              <p:nvPr userDrawn="1">
                <p:custDataLst>
                  <p:tags r:id="rId16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7" idx="3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1" name="直接箭头连接符 10"/>
              <p:cNvCxnSpPr/>
              <p:nvPr userDrawn="1">
                <p:custDataLst>
                  <p:tags r:id="rId7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 userDrawn="1">
                <p:custDataLst>
                  <p:tags r:id="rId9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0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45990" y="3933190"/>
            <a:ext cx="2691765" cy="353695"/>
            <a:chOff x="7474" y="6194"/>
            <a:chExt cx="4239" cy="557"/>
          </a:xfrm>
        </p:grpSpPr>
        <p:sp>
          <p:nvSpPr>
            <p:cNvPr id="30" name="矩形 29"/>
            <p:cNvSpPr/>
            <p:nvPr userDrawn="1">
              <p:custDataLst>
                <p:tags r:id="rId11"/>
              </p:custDataLst>
            </p:nvPr>
          </p:nvSpPr>
          <p:spPr>
            <a:xfrm>
              <a:off x="7474" y="6199"/>
              <a:ext cx="1705" cy="553"/>
            </a:xfrm>
            <a:prstGeom prst="rect">
              <a:avLst/>
            </a:prstGeom>
            <a:noFill/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1" name="矩形 30"/>
            <p:cNvSpPr/>
            <p:nvPr userDrawn="1">
              <p:custDataLst>
                <p:tags r:id="rId12"/>
              </p:custDataLst>
            </p:nvPr>
          </p:nvSpPr>
          <p:spPr>
            <a:xfrm>
              <a:off x="9443" y="6194"/>
              <a:ext cx="2270" cy="553"/>
            </a:xfrm>
            <a:prstGeom prst="rect">
              <a:avLst/>
            </a:prstGeom>
            <a:noFill/>
            <a:ln w="22225">
              <a:solidFill>
                <a:srgbClr val="7AC67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2950260" y="1696885"/>
            <a:ext cx="6291480" cy="3448988"/>
            <a:chOff x="2769393" y="1605355"/>
            <a:chExt cx="6653213" cy="3647290"/>
          </a:xfrm>
        </p:grpSpPr>
        <p:sp>
          <p:nvSpPr>
            <p:cNvPr id="18" name="矩形 17"/>
            <p:cNvSpPr/>
            <p:nvPr>
              <p:custDataLst>
                <p:tags r:id="rId9"/>
              </p:custDataLst>
            </p:nvPr>
          </p:nvSpPr>
          <p:spPr>
            <a:xfrm>
              <a:off x="2769393" y="1605355"/>
              <a:ext cx="6653213" cy="36472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65100" dist="50800" dir="2700000" algn="tl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>
              <p:custDataLst>
                <p:tags r:id="rId10"/>
              </p:custDataLst>
            </p:nvPr>
          </p:nvSpPr>
          <p:spPr>
            <a:xfrm>
              <a:off x="2937165" y="1775460"/>
              <a:ext cx="6308436" cy="3291839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579495" y="2082800"/>
            <a:ext cx="5031740" cy="1732915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rgbClr val="75C3D9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3" name="文本占位符 32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4094480" y="3837940"/>
            <a:ext cx="1816100" cy="446405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r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5920105" y="3838575"/>
            <a:ext cx="2069465" cy="445770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chemeClr val="accent4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 rot="1620114">
            <a:off x="87630" y="2570480"/>
            <a:ext cx="946150" cy="3695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baseline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x(2π-6)</a:t>
            </a:r>
            <a:endParaRPr lang="zh-CN" altLang="en-US" baseline="0">
              <a:solidFill>
                <a:srgbClr val="1D658B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rot="19205951">
            <a:off x="-858520" y="2707640"/>
            <a:ext cx="1713230" cy="1631950"/>
            <a:chOff x="-720963" y="2707599"/>
            <a:chExt cx="1713344" cy="1631756"/>
          </a:xfrm>
        </p:grpSpPr>
        <p:sp>
          <p:nvSpPr>
            <p:cNvPr id="16" name="五边形 15"/>
            <p:cNvSpPr/>
            <p:nvPr userDrawn="1">
              <p:custDataLst>
                <p:tags r:id="rId17"/>
              </p:custDataLst>
            </p:nvPr>
          </p:nvSpPr>
          <p:spPr>
            <a:xfrm rot="1918594">
              <a:off x="-720963" y="2707599"/>
              <a:ext cx="1713344" cy="1631756"/>
            </a:xfrm>
            <a:prstGeom prst="pentagon">
              <a:avLst/>
            </a:prstGeom>
            <a:noFill/>
            <a:ln w="28575">
              <a:solidFill>
                <a:srgbClr val="1D65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6" name="组合 5"/>
            <p:cNvGrpSpPr/>
            <p:nvPr userDrawn="1"/>
          </p:nvGrpSpPr>
          <p:grpSpPr>
            <a:xfrm>
              <a:off x="-649932" y="2831396"/>
              <a:ext cx="1614322" cy="1428608"/>
              <a:chOff x="-649932" y="2831396"/>
              <a:chExt cx="1614322" cy="1428608"/>
            </a:xfrm>
          </p:grpSpPr>
          <p:sp>
            <p:nvSpPr>
              <p:cNvPr id="15" name="等腰三角形 14"/>
              <p:cNvSpPr/>
              <p:nvPr userDrawn="1">
                <p:custDataLst>
                  <p:tags r:id="rId18"/>
                </p:custDataLst>
              </p:nvPr>
            </p:nvSpPr>
            <p:spPr>
              <a:xfrm rot="1918594">
                <a:off x="-649932" y="3579580"/>
                <a:ext cx="1064983" cy="68042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7500" lnSpcReduction="10000"/>
              </a:bodyPr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 userDrawn="1">
                <p:custDataLst>
                  <p:tags r:id="rId19"/>
                </p:custDataLst>
              </p:nvPr>
            </p:nvCxnSpPr>
            <p:spPr>
              <a:xfrm flipH="1">
                <a:off x="72133" y="2831396"/>
                <a:ext cx="495642" cy="770797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6" idx="1"/>
              </p:cNvCxnSpPr>
              <p:nvPr userDrawn="1">
                <p:custDataLst>
                  <p:tags r:id="rId20"/>
                </p:custDataLst>
              </p:nvPr>
            </p:nvCxnSpPr>
            <p:spPr>
              <a:xfrm>
                <a:off x="-488976" y="2906429"/>
                <a:ext cx="561108" cy="69576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endCxn id="16" idx="5"/>
              </p:cNvCxnSpPr>
              <p:nvPr userDrawn="1">
                <p:custDataLst>
                  <p:tags r:id="rId21"/>
                </p:custDataLst>
              </p:nvPr>
            </p:nvCxnSpPr>
            <p:spPr>
              <a:xfrm>
                <a:off x="64878" y="3613812"/>
                <a:ext cx="899512" cy="19995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6" idx="3"/>
              </p:cNvCxnSpPr>
              <p:nvPr userDrawn="1">
                <p:custDataLst>
                  <p:tags r:id="rId22"/>
                </p:custDataLst>
              </p:nvPr>
            </p:nvCxnSpPr>
            <p:spPr>
              <a:xfrm flipH="1">
                <a:off x="-296357" y="3602194"/>
                <a:ext cx="368490" cy="613364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组合 20"/>
          <p:cNvGrpSpPr/>
          <p:nvPr>
            <p:custDataLst>
              <p:tags r:id="rId4"/>
            </p:custDataLst>
          </p:nvPr>
        </p:nvGrpSpPr>
        <p:grpSpPr>
          <a:xfrm rot="2394049" flipH="1">
            <a:off x="11337290" y="2707640"/>
            <a:ext cx="1713230" cy="1631950"/>
            <a:chOff x="-720963" y="2707599"/>
            <a:chExt cx="1713344" cy="1631756"/>
          </a:xfrm>
        </p:grpSpPr>
        <p:sp>
          <p:nvSpPr>
            <p:cNvPr id="22" name="五边形 21"/>
            <p:cNvSpPr/>
            <p:nvPr userDrawn="1">
              <p:custDataLst>
                <p:tags r:id="rId11"/>
              </p:custDataLst>
            </p:nvPr>
          </p:nvSpPr>
          <p:spPr>
            <a:xfrm rot="1918594">
              <a:off x="-720963" y="2707599"/>
              <a:ext cx="1713344" cy="1631756"/>
            </a:xfrm>
            <a:prstGeom prst="pentagon">
              <a:avLst/>
            </a:prstGeom>
            <a:noFill/>
            <a:ln w="28575">
              <a:solidFill>
                <a:srgbClr val="1D65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23" name="组合 22"/>
            <p:cNvGrpSpPr/>
            <p:nvPr userDrawn="1"/>
          </p:nvGrpSpPr>
          <p:grpSpPr>
            <a:xfrm>
              <a:off x="-649932" y="2831396"/>
              <a:ext cx="1614322" cy="1428608"/>
              <a:chOff x="-649932" y="2831396"/>
              <a:chExt cx="1614322" cy="1428608"/>
            </a:xfrm>
          </p:grpSpPr>
          <p:sp>
            <p:nvSpPr>
              <p:cNvPr id="24" name="等腰三角形 23"/>
              <p:cNvSpPr/>
              <p:nvPr userDrawn="1">
                <p:custDataLst>
                  <p:tags r:id="rId12"/>
                </p:custDataLst>
              </p:nvPr>
            </p:nvSpPr>
            <p:spPr>
              <a:xfrm rot="1918594">
                <a:off x="-649932" y="3579580"/>
                <a:ext cx="1064983" cy="68042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7500" lnSpcReduction="10000"/>
              </a:bodyPr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5" name="直接连接符 24"/>
              <p:cNvCxnSpPr>
                <a:stCxn id="22" idx="0"/>
              </p:cNvCxnSpPr>
              <p:nvPr userDrawn="1">
                <p:custDataLst>
                  <p:tags r:id="rId13"/>
                </p:custDataLst>
              </p:nvPr>
            </p:nvCxnSpPr>
            <p:spPr>
              <a:xfrm flipH="1">
                <a:off x="72133" y="2831396"/>
                <a:ext cx="495642" cy="770797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>
                <a:stCxn id="22" idx="1"/>
              </p:cNvCxnSpPr>
              <p:nvPr userDrawn="1">
                <p:custDataLst>
                  <p:tags r:id="rId14"/>
                </p:custDataLst>
              </p:nvPr>
            </p:nvCxnSpPr>
            <p:spPr>
              <a:xfrm>
                <a:off x="-488976" y="2906429"/>
                <a:ext cx="561108" cy="69576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>
                <a:endCxn id="22" idx="5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64878" y="3613812"/>
                <a:ext cx="899512" cy="199955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>
                <a:endCxn id="22" idx="3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-296357" y="3602194"/>
                <a:ext cx="368490" cy="613364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文本框 28"/>
          <p:cNvSpPr txBox="1"/>
          <p:nvPr>
            <p:custDataLst>
              <p:tags r:id="rId5"/>
            </p:custDataLst>
          </p:nvPr>
        </p:nvSpPr>
        <p:spPr>
          <a:xfrm rot="19888953">
            <a:off x="11164570" y="2595880"/>
            <a:ext cx="946150" cy="3695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baseline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x(2π-6)</a:t>
            </a:r>
            <a:endParaRPr lang="zh-CN" altLang="en-US" baseline="0">
              <a:solidFill>
                <a:srgbClr val="1D658B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18" name="文本框 17"/>
            <p:cNvSpPr txBox="1"/>
            <p:nvPr userDrawn="1">
              <p:custDataLst>
                <p:tags r:id="rId7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9" name="组合 1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21" name="等腰三角形 20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2" name="五边形 21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 userDrawn="1">
                <p:custDataLst>
                  <p:tags r:id="rId15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</p:cNvCxnSpPr>
              <p:nvPr userDrawn="1">
                <p:custDataLst>
                  <p:tags r:id="rId16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endCxn id="22" idx="5"/>
              </p:cNvCxnSpPr>
              <p:nvPr userDrawn="1">
                <p:custDataLst>
                  <p:tags r:id="rId17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>
                <a:endCxn id="22" idx="3"/>
              </p:cNvCxnSpPr>
              <p:nvPr userDrawn="1">
                <p:custDataLst>
                  <p:tags r:id="rId18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27" name="直接箭头连接符 26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27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文本框 28"/>
              <p:cNvSpPr txBox="1"/>
              <p:nvPr userDrawn="1">
                <p:custDataLst>
                  <p:tags r:id="rId10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0" name="文本框 29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文本框 19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7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753735" y="3223895"/>
            <a:ext cx="4220210" cy="780415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753735" y="4041775"/>
            <a:ext cx="4219575" cy="803275"/>
          </a:xfrm>
        </p:spPr>
        <p:txBody>
          <a:bodyPr lIns="90000" tIns="0" rIns="90000" bIns="46800" anchor="t" anchorCtr="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9" name="文本框 8"/>
            <p:cNvSpPr txBox="1"/>
            <p:nvPr userDrawn="1">
              <p:custDataLst>
                <p:tags r:id="rId8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7" name="等腰三角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五边形 17"/>
              <p:cNvSpPr/>
              <p:nvPr userDrawn="1">
                <p:custDataLst>
                  <p:tags r:id="rId15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9" name="直接连接符 18"/>
              <p:cNvCxnSpPr>
                <a:stCxn id="18" idx="0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1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8" idx="5"/>
              </p:cNvCxnSpPr>
              <p:nvPr userDrawn="1">
                <p:custDataLst>
                  <p:tags r:id="rId18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endCxn id="18" idx="3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11" name="文本框 10"/>
            <p:cNvSpPr txBox="1"/>
            <p:nvPr userDrawn="1">
              <p:custDataLst>
                <p:tags r:id="rId10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9" name="等腰三角形 18"/>
              <p:cNvSpPr/>
              <p:nvPr userDrawn="1">
                <p:custDataLst>
                  <p:tags r:id="rId16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五边形 19"/>
              <p:cNvSpPr/>
              <p:nvPr userDrawn="1">
                <p:custDataLst>
                  <p:tags r:id="rId17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21" name="直接连接符 20"/>
              <p:cNvCxnSpPr>
                <a:stCxn id="20" idx="0"/>
              </p:cNvCxnSpPr>
              <p:nvPr userDrawn="1">
                <p:custDataLst>
                  <p:tags r:id="rId18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stCxn id="20" idx="1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endCxn id="20" idx="5"/>
              </p:cNvCxnSpPr>
              <p:nvPr userDrawn="1">
                <p:custDataLst>
                  <p:tags r:id="rId20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endCxn id="20" idx="3"/>
              </p:cNvCxnSpPr>
              <p:nvPr userDrawn="1">
                <p:custDataLst>
                  <p:tags r:id="rId21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4" name="直接箭头连接符 13"/>
              <p:cNvCxnSpPr/>
              <p:nvPr userDrawn="1">
                <p:custDataLst>
                  <p:tags r:id="rId11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4"/>
              <p:cNvCxnSpPr/>
              <p:nvPr userDrawn="1">
                <p:custDataLst>
                  <p:tags r:id="rId12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文本框 16"/>
              <p:cNvSpPr txBox="1"/>
              <p:nvPr userDrawn="1">
                <p:custDataLst>
                  <p:tags r:id="rId14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文本框 17"/>
              <p:cNvSpPr txBox="1"/>
              <p:nvPr userDrawn="1">
                <p:custDataLst>
                  <p:tags r:id="rId15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7" name="文本框 6"/>
            <p:cNvSpPr txBox="1"/>
            <p:nvPr userDrawn="1">
              <p:custDataLst>
                <p:tags r:id="rId6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8" name="组合 7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5" name="等腰三角形 14"/>
              <p:cNvSpPr/>
              <p:nvPr userDrawn="1">
                <p:custDataLst>
                  <p:tags r:id="rId12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五边形 15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 userDrawn="1">
                <p:custDataLst>
                  <p:tags r:id="rId14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>
                <a:stCxn id="16" idx="1"/>
              </p:cNvCxnSpPr>
              <p:nvPr userDrawn="1">
                <p:custDataLst>
                  <p:tags r:id="rId15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endCxn id="16" idx="5"/>
              </p:cNvCxnSpPr>
              <p:nvPr userDrawn="1">
                <p:custDataLst>
                  <p:tags r:id="rId16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6" idx="3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0" name="直接箭头连接符 9"/>
              <p:cNvCxnSpPr/>
              <p:nvPr userDrawn="1">
                <p:custDataLst>
                  <p:tags r:id="rId7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箭头连接符 10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文本框 11"/>
              <p:cNvSpPr txBox="1"/>
              <p:nvPr userDrawn="1">
                <p:custDataLst>
                  <p:tags r:id="rId9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3" name="文本框 12"/>
              <p:cNvSpPr txBox="1"/>
              <p:nvPr userDrawn="1">
                <p:custDataLst>
                  <p:tags r:id="rId10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9" name="文本框 8"/>
            <p:cNvSpPr txBox="1"/>
            <p:nvPr userDrawn="1">
              <p:custDataLst>
                <p:tags r:id="rId8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7" name="等腰三角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五边形 17"/>
              <p:cNvSpPr/>
              <p:nvPr userDrawn="1">
                <p:custDataLst>
                  <p:tags r:id="rId15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9" name="直接连接符 18"/>
              <p:cNvCxnSpPr>
                <a:stCxn id="18" idx="0"/>
              </p:cNvCxnSpPr>
              <p:nvPr userDrawn="1">
                <p:custDataLst>
                  <p:tags r:id="rId16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1"/>
              </p:cNvCxnSpPr>
              <p:nvPr userDrawn="1">
                <p:custDataLst>
                  <p:tags r:id="rId17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8" idx="5"/>
              </p:cNvCxnSpPr>
              <p:nvPr userDrawn="1">
                <p:custDataLst>
                  <p:tags r:id="rId18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>
                <a:endCxn id="18" idx="3"/>
              </p:cNvCxnSpPr>
              <p:nvPr userDrawn="1">
                <p:custDataLst>
                  <p:tags r:id="rId19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/>
              <p:cNvCxnSpPr/>
              <p:nvPr userDrawn="1">
                <p:custDataLst>
                  <p:tags r:id="rId10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 userDrawn="1">
                <p:custDataLst>
                  <p:tags r:id="rId13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pPr/>
              <a:t>2021/4/16 Friday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47047" y="-22985"/>
            <a:ext cx="12108093" cy="6810581"/>
            <a:chOff x="47047" y="-22985"/>
            <a:chExt cx="12108093" cy="6810581"/>
          </a:xfrm>
        </p:grpSpPr>
        <p:sp>
          <p:nvSpPr>
            <p:cNvPr id="8" name="文本框 7"/>
            <p:cNvSpPr txBox="1"/>
            <p:nvPr userDrawn="1">
              <p:custDataLst>
                <p:tags r:id="rId7"/>
              </p:custDataLst>
            </p:nvPr>
          </p:nvSpPr>
          <p:spPr>
            <a:xfrm rot="778574">
              <a:off x="508946" y="-2298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x(2π-6)</a:t>
              </a:r>
              <a:endParaRPr lang="zh-CN" altLang="en-US" baseline="0" dirty="0">
                <a:solidFill>
                  <a:srgbClr val="1D658B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918594">
              <a:off x="47047" y="50247"/>
              <a:ext cx="529481" cy="504267"/>
              <a:chOff x="1144529" y="3057287"/>
              <a:chExt cx="1290161" cy="1228725"/>
            </a:xfrm>
          </p:grpSpPr>
          <p:sp>
            <p:nvSpPr>
              <p:cNvPr id="16" name="等腰三角形 15"/>
              <p:cNvSpPr/>
              <p:nvPr userDrawn="1">
                <p:custDataLst>
                  <p:tags r:id="rId13"/>
                </p:custDataLst>
              </p:nvPr>
            </p:nvSpPr>
            <p:spPr>
              <a:xfrm>
                <a:off x="1388269" y="3823654"/>
                <a:ext cx="802475" cy="446405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五边形 16"/>
              <p:cNvSpPr/>
              <p:nvPr userDrawn="1">
                <p:custDataLst>
                  <p:tags r:id="rId14"/>
                </p:custDataLst>
              </p:nvPr>
            </p:nvSpPr>
            <p:spPr>
              <a:xfrm>
                <a:off x="1144529" y="3057287"/>
                <a:ext cx="1290161" cy="1228725"/>
              </a:xfrm>
              <a:prstGeom prst="pentagon">
                <a:avLst/>
              </a:prstGeom>
              <a:noFill/>
              <a:ln w="28575">
                <a:solidFill>
                  <a:srgbClr val="1D65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 userDrawn="1">
                <p:custDataLst>
                  <p:tags r:id="rId15"/>
                </p:custDataLst>
              </p:nvPr>
            </p:nvCxnSpPr>
            <p:spPr>
              <a:xfrm flipH="1">
                <a:off x="1789609" y="3057287"/>
                <a:ext cx="1" cy="75842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1"/>
              </p:cNvCxnSpPr>
              <p:nvPr userDrawn="1">
                <p:custDataLst>
                  <p:tags r:id="rId16"/>
                </p:custDataLst>
              </p:nvPr>
            </p:nvCxnSpPr>
            <p:spPr>
              <a:xfrm>
                <a:off x="1144530" y="3526617"/>
                <a:ext cx="645079" cy="289098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endCxn id="17" idx="5"/>
              </p:cNvCxnSpPr>
              <p:nvPr userDrawn="1">
                <p:custDataLst>
                  <p:tags r:id="rId17"/>
                </p:custDataLst>
              </p:nvPr>
            </p:nvCxnSpPr>
            <p:spPr>
              <a:xfrm flipV="1">
                <a:off x="1789609" y="3526617"/>
                <a:ext cx="645080" cy="311323"/>
              </a:xfrm>
              <a:prstGeom prst="line">
                <a:avLst/>
              </a:prstGeom>
              <a:ln w="28575">
                <a:solidFill>
                  <a:srgbClr val="1D65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endCxn id="17" idx="3"/>
              </p:cNvCxnSpPr>
              <p:nvPr userDrawn="1">
                <p:custDataLst>
                  <p:tags r:id="rId18"/>
                </p:custDataLst>
              </p:nvPr>
            </p:nvCxnSpPr>
            <p:spPr>
              <a:xfrm>
                <a:off x="1789609" y="3815715"/>
                <a:ext cx="1" cy="470297"/>
              </a:xfrm>
              <a:prstGeom prst="line">
                <a:avLst/>
              </a:prstGeom>
              <a:ln w="28575">
                <a:solidFill>
                  <a:srgbClr val="1D658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 userDrawn="1"/>
          </p:nvGrpSpPr>
          <p:grpSpPr>
            <a:xfrm>
              <a:off x="10252126" y="6228869"/>
              <a:ext cx="1903014" cy="558727"/>
              <a:chOff x="10252126" y="6107906"/>
              <a:chExt cx="1903014" cy="558727"/>
            </a:xfrm>
          </p:grpSpPr>
          <p:cxnSp>
            <p:nvCxnSpPr>
              <p:cNvPr id="11" name="直接箭头连接符 10"/>
              <p:cNvCxnSpPr/>
              <p:nvPr userDrawn="1">
                <p:custDataLst>
                  <p:tags r:id="rId8"/>
                </p:custDataLst>
              </p:nvPr>
            </p:nvCxnSpPr>
            <p:spPr>
              <a:xfrm flipV="1">
                <a:off x="10853299" y="6107906"/>
                <a:ext cx="381439" cy="558727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箭头连接符 11"/>
              <p:cNvCxnSpPr/>
              <p:nvPr userDrawn="1">
                <p:custDataLst>
                  <p:tags r:id="rId9"/>
                </p:custDataLst>
              </p:nvPr>
            </p:nvCxnSpPr>
            <p:spPr>
              <a:xfrm flipV="1">
                <a:off x="10853299" y="6562697"/>
                <a:ext cx="639633" cy="100760"/>
              </a:xfrm>
              <a:prstGeom prst="straightConnector1">
                <a:avLst/>
              </a:prstGeom>
              <a:ln>
                <a:solidFill>
                  <a:srgbClr val="1D658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 userDrawn="1">
                <p:custDataLst>
                  <p:tags r:id="rId10"/>
                </p:custDataLst>
              </p:nvPr>
            </p:nvSpPr>
            <p:spPr>
              <a:xfrm>
                <a:off x="10853299" y="636457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i="1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0</a:t>
                </a:r>
                <a:endParaRPr lang="zh-CN" altLang="en-US" sz="1200" i="1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 userDrawn="1">
                <p:custDataLst>
                  <p:tags r:id="rId11"/>
                </p:custDataLst>
              </p:nvPr>
            </p:nvSpPr>
            <p:spPr>
              <a:xfrm rot="2545674">
                <a:off x="11055159" y="6214457"/>
                <a:ext cx="10999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50" baseline="0" dirty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A+B+C+D=360</a:t>
                </a:r>
                <a:endParaRPr lang="zh-CN" altLang="en-US" sz="1050" baseline="0" dirty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文本框 14"/>
              <p:cNvSpPr txBox="1"/>
              <p:nvPr userDrawn="1">
                <p:custDataLst>
                  <p:tags r:id="rId12"/>
                </p:custDataLst>
              </p:nvPr>
            </p:nvSpPr>
            <p:spPr>
              <a:xfrm rot="20471546">
                <a:off x="10252126" y="6111001"/>
                <a:ext cx="9460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aseline="0">
                    <a:solidFill>
                      <a:srgbClr val="1D658B"/>
                    </a:solidFill>
                    <a:latin typeface="Arial" panose="020B0604020202020204" pitchFamily="34" charset="0"/>
                    <a:ea typeface="幼圆" panose="02010509060101010101" pitchFamily="49" charset="-122"/>
                  </a:rPr>
                  <a:t>x(2π-6)</a:t>
                </a:r>
                <a:endParaRPr lang="zh-CN" altLang="en-US" baseline="0">
                  <a:solidFill>
                    <a:srgbClr val="1D658B"/>
                  </a:solidFill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2021/4/16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7" r:id="rId1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2.xml"/><Relationship Id="rId1" Type="http://schemas.openxmlformats.org/officeDocument/2006/relationships/tags" Target="../tags/tag19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103685" y="1705707"/>
            <a:ext cx="6163407" cy="2400300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dirty="0" smtClean="0"/>
              <a:t>项目十</a:t>
            </a:r>
            <a:r>
              <a:rPr lang="zh-CN" altLang="en-US" dirty="0" smtClean="0"/>
              <a:t>　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4400" dirty="0" smtClean="0"/>
              <a:t>幼儿园一日生活活动</a:t>
            </a:r>
            <a:endParaRPr lang="zh-CN" altLang="zh-CN" sz="44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任务一	一日生活活动及其功能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583565" eaLnBrk="0" hangingPunct="0">
              <a:spcBef>
                <a:spcPts val="80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一、一日生活活动及其特点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3565" eaLnBrk="0" hangingPunct="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（一）习惯性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3565" eaLnBrk="0" hangingPunct="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（二）自在性</a:t>
            </a:r>
          </a:p>
          <a:p>
            <a:pPr marL="282575" eaLnBrk="0" hangingPunct="0">
              <a:lnSpc>
                <a:spcPct val="100000"/>
              </a:lnSpc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　（三）情感性</a:t>
            </a:r>
            <a:endParaRPr lang="en-US" altLang="zh-CN" dirty="0" smtClean="0">
              <a:solidFill>
                <a:srgbClr val="EC008C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 eaLnBrk="0" hangingPunct="0">
              <a:lnSpc>
                <a:spcPct val="100000"/>
              </a:lnSpc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　二、一日生活活动及其功能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 eaLnBrk="0" hangingPunct="0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　（一）适应幼儿园的生活，为未来的发展打下基础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 eaLnBrk="0" hangingPunct="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　（二）愉快地度过每一天，拥有快乐的童年生活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 eaLnBrk="0" hangingPunct="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　（三）一日生活各环节都蕴含着丰富的学习与发展契机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 eaLnBrk="0" hangingPunct="0">
              <a:lnSpc>
                <a:spcPct val="100000"/>
              </a:lnSpc>
            </a:pPr>
            <a:endParaRPr lang="zh-CN" altLang="en-US" dirty="0" smtClean="0">
              <a:latin typeface="宋体" pitchFamily="2" charset="-122"/>
              <a:ea typeface="宋体" pitchFamily="2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一日生活活动的组织及指导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 fontScale="92500" lnSpcReduction="10000"/>
          </a:bodyPr>
          <a:lstStyle/>
          <a:p>
            <a:pPr marL="582930">
              <a:lnSpc>
                <a:spcPct val="10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一、一日生活活动的组织</a:t>
            </a: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（一）餐饮活动</a:t>
            </a:r>
          </a:p>
          <a:p>
            <a:pPr marL="282575">
              <a:lnSpc>
                <a:spcPct val="100000"/>
              </a:lnSpc>
              <a:spcBef>
                <a:spcPts val="53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创设安全、整洁、温馨、有趣的餐饮环境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"/>
            </a:endParaRP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培养儿童良好的餐饮习惯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鼓励和支持儿童的自我服务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"/>
            </a:endParaRP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4.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根据儿童的不同情况给予不同的帮助与指导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"/>
            </a:endParaRPr>
          </a:p>
          <a:p>
            <a:pPr marL="282575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（二）睡眠活动</a:t>
            </a: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创设舒适、安静的睡眠环境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"/>
            </a:endParaRPr>
          </a:p>
          <a:p>
            <a:pPr marL="584200">
              <a:lnSpc>
                <a:spcPct val="100000"/>
              </a:lnSpc>
              <a:spcBef>
                <a:spcPts val="540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重视睡眠的护理工作</a:t>
            </a: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细心照顾个别儿童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一日生活活动的组织及指导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 lnSpcReduction="10000"/>
          </a:bodyPr>
          <a:lstStyle/>
          <a:p>
            <a:pPr marL="584200">
              <a:lnSpc>
                <a:spcPct val="100000"/>
              </a:lnSpc>
              <a:spcBef>
                <a:spcPts val="535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（三）盥洗活动</a:t>
            </a:r>
          </a:p>
          <a:p>
            <a:pPr marL="584200">
              <a:lnSpc>
                <a:spcPct val="100000"/>
              </a:lnSpc>
              <a:spcBef>
                <a:spcPts val="540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为儿童创设干净明亮、整洁卫生的环境</a:t>
            </a:r>
          </a:p>
          <a:p>
            <a:pPr marL="584200">
              <a:lnSpc>
                <a:spcPct val="100000"/>
              </a:lnSpc>
              <a:spcBef>
                <a:spcPts val="540"/>
              </a:spcBef>
            </a:pP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提供适合幼儿使用的卫生洁具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培养儿童良好的个人卫生习惯</a:t>
            </a:r>
            <a:endParaRPr lang="en-US" altLang="zh-CN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（四）如厕活动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创设方便、卫生、舒适的如厕环境</a:t>
            </a:r>
          </a:p>
          <a:p>
            <a:pPr marL="282575">
              <a:lnSpc>
                <a:spcPct val="100000"/>
              </a:lnSpc>
              <a:spcBef>
                <a:spcPts val="535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鼓励并帮助儿童养成良好的如厕习惯</a:t>
            </a: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r>
              <a:rPr lang="zh-CN" altLang="en-US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spc="2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PMingLiU"/>
              </a:rPr>
              <a:t>提醒照顾个别儿童</a:t>
            </a: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宋体" pitchFamily="2" charset="-122"/>
                <a:ea typeface="宋体" pitchFamily="2" charset="-122"/>
                <a:cs typeface="PMingLiU"/>
              </a:rPr>
              <a:t>　</a:t>
            </a: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任务二　一日生活活动的组织及指导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宋体" pitchFamily="2" charset="-122"/>
                <a:ea typeface="宋体" pitchFamily="2" charset="-122"/>
                <a:cs typeface="PMingLiU"/>
              </a:rPr>
              <a:t>　</a:t>
            </a: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（五）收拾整理活动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625475" indent="-342900">
              <a:lnSpc>
                <a:spcPct val="100000"/>
              </a:lnSpc>
              <a:spcBef>
                <a:spcPts val="535"/>
              </a:spcBef>
            </a:pP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　　</a:t>
            </a:r>
            <a:r>
              <a:rPr lang="en-US" altLang="zh-CN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1.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利用环境发展儿童的秩序感</a:t>
            </a:r>
            <a:endParaRPr lang="en-US" altLang="zh-CN" dirty="0" smtClean="0">
              <a:solidFill>
                <a:srgbClr val="00ACED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</a:pPr>
            <a:r>
              <a:rPr lang="en-US" altLang="zh-CN" spc="20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2.</a:t>
            </a:r>
            <a:r>
              <a:rPr lang="zh-CN" altLang="en-US" spc="-55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教会儿童整理玩具、物品的方法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r>
              <a:rPr lang="en-US" altLang="zh-CN" spc="20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3.</a:t>
            </a:r>
            <a:r>
              <a:rPr lang="zh-CN" altLang="en-US" spc="-55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 </a:t>
            </a:r>
            <a:r>
              <a:rPr lang="zh-CN" altLang="en-US" dirty="0" smtClean="0">
                <a:solidFill>
                  <a:srgbClr val="00ACED"/>
                </a:solidFill>
                <a:latin typeface="黑体" pitchFamily="49" charset="-122"/>
                <a:ea typeface="黑体" pitchFamily="49" charset="-122"/>
                <a:cs typeface="PMingLiU"/>
              </a:rPr>
              <a:t>及时指导个别儿童</a:t>
            </a:r>
            <a:endParaRPr lang="en-US" altLang="zh-CN" dirty="0" smtClean="0">
              <a:solidFill>
                <a:srgbClr val="00ACED"/>
              </a:solidFill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81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二、一日生活活动的保育与教育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（一）悉心照料与积极培养相结合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（二）抓住一日生活活动中的教育契机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（三）利用游戏指导一日生活活动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（四）家园共育，保持教育的统一性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Lucida Console"/>
            </a:endParaRP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endParaRPr lang="zh-CN" altLang="en-US" dirty="0" smtClean="0">
              <a:latin typeface="宋体" pitchFamily="2" charset="-122"/>
              <a:ea typeface="宋体" pitchFamily="2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任务三　一日生活活动的组织及指导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10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一、幼儿生活常规教育的意义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（一）常规可以培养幼儿的生活规律，养成良好的行为习惯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（二）常规可以帮助幼儿适应幼儿园环境，学习在集体中生活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（三）常规可以培养幼儿的自律能力，维持班级的秩序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（四）常规能够增强幼儿的安全感，有助于幼儿健康成长</a:t>
            </a: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黑体" pitchFamily="49" charset="-122"/>
                <a:ea typeface="黑体" pitchFamily="49" charset="-122"/>
                <a:cs typeface="PMingLiU"/>
              </a:rPr>
              <a:t>二、幼儿生活常规教育的内容</a:t>
            </a:r>
            <a:endParaRPr lang="zh-CN" altLang="en-US" dirty="0" smtClean="0">
              <a:latin typeface="黑体" pitchFamily="49" charset="-122"/>
              <a:ea typeface="黑体" pitchFamily="49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660"/>
              </a:spcBef>
            </a:pPr>
            <a:endParaRPr lang="zh-CN" altLang="en-US" dirty="0" smtClean="0">
              <a:latin typeface="PMingLiU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endParaRPr lang="zh-CN" altLang="en-US" dirty="0" smtClean="0">
              <a:latin typeface="宋体" pitchFamily="2" charset="-122"/>
              <a:ea typeface="宋体" pitchFamily="2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813539" y="459940"/>
            <a:ext cx="6356837" cy="92045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zh-CN" altLang="en-US" sz="3200" dirty="0" smtClean="0">
                <a:solidFill>
                  <a:srgbClr val="231F20"/>
                </a:solidFill>
                <a:latin typeface="华光胖头鱼_CNKI" pitchFamily="2" charset="-122"/>
                <a:ea typeface="华光胖头鱼_CNKI" pitchFamily="2" charset="-122"/>
                <a:cs typeface="PMingLiU"/>
              </a:rPr>
              <a:t>任务三　一日生活活动的组织及指导</a:t>
            </a:r>
            <a:endParaRPr lang="en-US" altLang="zh-CN" sz="3200" dirty="0" smtClean="0">
              <a:latin typeface="华光胖头鱼_CNKI" pitchFamily="2" charset="-122"/>
              <a:ea typeface="华光胖头鱼_CNKI" pitchFamily="2" charset="-122"/>
              <a:cs typeface="PMingLiU"/>
            </a:endParaRPr>
          </a:p>
          <a:p>
            <a:endParaRPr lang="en-US" altLang="zh-CN" sz="6600" b="1" dirty="0">
              <a:solidFill>
                <a:schemeClr val="accent1"/>
              </a:solidFill>
              <a:uFillTx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689866" y="1336431"/>
            <a:ext cx="4375003" cy="4396153"/>
          </a:xfrm>
        </p:spPr>
        <p:txBody>
          <a:bodyPr>
            <a:normAutofit/>
          </a:bodyPr>
          <a:lstStyle/>
          <a:p>
            <a:pPr marL="282575">
              <a:lnSpc>
                <a:spcPct val="100000"/>
              </a:lnSpc>
              <a:spcBef>
                <a:spcPts val="660"/>
              </a:spcBef>
            </a:pPr>
            <a:r>
              <a:rPr lang="zh-CN" altLang="en-US" sz="1800" dirty="0" smtClean="0">
                <a:solidFill>
                  <a:srgbClr val="EC008C"/>
                </a:solidFill>
                <a:latin typeface="PMingLiU"/>
                <a:cs typeface="PMingLiU"/>
              </a:rPr>
              <a:t>三、培养幼儿良好生活、卫生习惯的方法</a:t>
            </a:r>
            <a:endParaRPr lang="zh-CN" altLang="en-US" sz="1800" dirty="0" smtClean="0">
              <a:latin typeface="PMingLiU"/>
              <a:cs typeface="PMingLiU"/>
            </a:endParaRPr>
          </a:p>
          <a:p>
            <a:pPr marL="584835">
              <a:lnSpc>
                <a:spcPct val="100000"/>
              </a:lnSpc>
              <a:spcBef>
                <a:spcPts val="107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PMingLiU"/>
                <a:cs typeface="PMingLiU"/>
              </a:rPr>
              <a:t>（一）榜样示范法</a:t>
            </a:r>
            <a:endParaRPr lang="zh-CN" altLang="en-US" dirty="0" smtClean="0">
              <a:latin typeface="PMingLiU"/>
              <a:cs typeface="PMingLiU"/>
            </a:endParaRPr>
          </a:p>
          <a:p>
            <a:pPr marL="631190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PMingLiU"/>
                <a:cs typeface="PMingLiU"/>
              </a:rPr>
              <a:t>（二）评价激励法</a:t>
            </a:r>
            <a:endParaRPr lang="zh-CN" altLang="en-US" dirty="0" smtClean="0">
              <a:latin typeface="PMingLiU"/>
              <a:cs typeface="PMingLiU"/>
            </a:endParaRPr>
          </a:p>
          <a:p>
            <a:pPr marL="58483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PMingLiU"/>
                <a:cs typeface="PMingLiU"/>
              </a:rPr>
              <a:t>（三）成果欣赏法</a:t>
            </a:r>
            <a:endParaRPr lang="zh-CN" altLang="en-US" dirty="0" smtClean="0">
              <a:latin typeface="PMingLiU"/>
              <a:cs typeface="PMingLiU"/>
            </a:endParaRPr>
          </a:p>
          <a:p>
            <a:pPr marL="584835">
              <a:lnSpc>
                <a:spcPct val="100000"/>
              </a:lnSpc>
              <a:spcBef>
                <a:spcPts val="660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PMingLiU"/>
                <a:cs typeface="PMingLiU"/>
              </a:rPr>
              <a:t>（四）图示观察法</a:t>
            </a:r>
            <a:endParaRPr lang="zh-CN" altLang="en-US" dirty="0" smtClean="0">
              <a:latin typeface="PMingLiU"/>
              <a:cs typeface="PMingLiU"/>
            </a:endParaRPr>
          </a:p>
          <a:p>
            <a:pPr marL="584835">
              <a:lnSpc>
                <a:spcPct val="100000"/>
              </a:lnSpc>
              <a:spcBef>
                <a:spcPts val="665"/>
              </a:spcBef>
            </a:pPr>
            <a:r>
              <a:rPr lang="zh-CN" altLang="en-US" dirty="0" smtClean="0">
                <a:solidFill>
                  <a:srgbClr val="EC008C"/>
                </a:solidFill>
                <a:latin typeface="PMingLiU"/>
                <a:cs typeface="PMingLiU"/>
              </a:rPr>
              <a:t>（五）游戏练习法</a:t>
            </a:r>
            <a:endParaRPr lang="zh-CN" altLang="en-US" dirty="0" smtClean="0">
              <a:latin typeface="PMingLiU"/>
              <a:cs typeface="PMingLiU"/>
            </a:endParaRPr>
          </a:p>
          <a:p>
            <a:pPr marL="584200">
              <a:lnSpc>
                <a:spcPct val="100000"/>
              </a:lnSpc>
              <a:spcBef>
                <a:spcPts val="535"/>
              </a:spcBef>
            </a:pPr>
            <a:endParaRPr lang="zh-CN" altLang="en-US" dirty="0" smtClean="0">
              <a:latin typeface="宋体" pitchFamily="2" charset="-122"/>
              <a:ea typeface="宋体" pitchFamily="2" charset="-122"/>
              <a:cs typeface="PMingLiU"/>
            </a:endParaRPr>
          </a:p>
          <a:p>
            <a:pPr marL="282575">
              <a:lnSpc>
                <a:spcPct val="100000"/>
              </a:lnSpc>
              <a:spcBef>
                <a:spcPts val="540"/>
              </a:spcBef>
            </a:pPr>
            <a:endParaRPr lang="zh-CN" altLang="en-US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PMingLiU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6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5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0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1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2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3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3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4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1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3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8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367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KSO_WM_FULL_TEXT_BEAUTIFY_COPY_ID" val="15099535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FULL_TEXT_BEAUTIFY_COPY_ID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36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2367_5"/>
  <p:tag name="KSO_WM_TEMPLATE_SUBCATEGORY" val="0"/>
  <p:tag name="KSO_WM_TEMPLATE_MASTER_TYPE" val="1"/>
  <p:tag name="KSO_WM_TEMPLATE_COLOR_TYPE" val="0"/>
  <p:tag name="KSO_WM_SLIDE_ITEM_CNT" val="0"/>
  <p:tag name="KSO_WM_SLIDE_INDEX" val="5"/>
  <p:tag name="KSO_WM_TAG_VERSION" val="1.0"/>
  <p:tag name="KSO_WM_BEAUTIFY_FLAG" val="#wm#"/>
  <p:tag name="KSO_WM_TEMPLATE_CATEGORY" val="custom"/>
  <p:tag name="KSO_WM_TEMPLATE_INDEX" val="20202367"/>
  <p:tag name="KSO_WM_SLIDE_TYPE" val="sectionTitle"/>
  <p:tag name="KSO_WM_SLIDE_SUBTYPE" val="pureTxt"/>
  <p:tag name="KSO_WM_SLIDE_LAYOUT" val="a_b_e"/>
  <p:tag name="KSO_WM_SLIDE_LAYOUT_CNT" val="1_1_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367_5*e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PRAT 01"/>
  <p:tag name="KSO_WM_UNIT_NOCLEAR" val="0"/>
  <p:tag name="KSO_WM_UNIT_VALUE" val="4"/>
  <p:tag name="KSO_WM_UNIT_TYPE" val="e"/>
  <p:tag name="KSO_WM_UNIT_INDEX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367_5*b*1"/>
  <p:tag name="KSO_WM_TEMPLATE_CATEGORY" val="custom"/>
  <p:tag name="KSO_WM_TEMPLATE_INDEX" val="20202367"/>
  <p:tag name="KSO_WM_UNIT_LAYERLEVEL" val="1"/>
  <p:tag name="KSO_WM_TAG_VERSION" val="1.0"/>
  <p:tag name="KSO_WM_BEAUTIFY_FLAG" val="#wm#"/>
  <p:tag name="KSO_WM_UNIT_PRESET_TEXT" val="单击此处添加文本具体内容，简明扼要的阐述您的观点。"/>
  <p:tag name="KSO_WM_UNIT_ISNUMDGMTITL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367"/>
  <p:tag name="KSO_WM_TEMPLATE_THUMBS_INDEX" val="1、2、4、5、6、7、13、14、15、16、17、18、19、20、2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7">
      <a:dk1>
        <a:sysClr val="windowText" lastClr="000000"/>
      </a:dk1>
      <a:lt1>
        <a:sysClr val="window" lastClr="CCE8CF"/>
      </a:lt1>
      <a:dk2>
        <a:srgbClr val="E4F3F8"/>
      </a:dk2>
      <a:lt2>
        <a:srgbClr val="FFFFFF"/>
      </a:lt2>
      <a:accent1>
        <a:srgbClr val="75C3D9"/>
      </a:accent1>
      <a:accent2>
        <a:srgbClr val="83C7C5"/>
      </a:accent2>
      <a:accent3>
        <a:srgbClr val="91CCB1"/>
      </a:accent3>
      <a:accent4>
        <a:srgbClr val="9FD09D"/>
      </a:accent4>
      <a:accent5>
        <a:srgbClr val="ADD589"/>
      </a:accent5>
      <a:accent6>
        <a:srgbClr val="BBD975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283</Words>
  <Application>Microsoft Office PowerPoint</Application>
  <PresentationFormat>自定义</PresentationFormat>
  <Paragraphs>56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1_Office 主题​​</vt:lpstr>
      <vt:lpstr>项目十　 幼儿园一日生活活动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158</cp:revision>
  <dcterms:created xsi:type="dcterms:W3CDTF">2019-06-19T02:08:00Z</dcterms:created>
  <dcterms:modified xsi:type="dcterms:W3CDTF">2021-04-16T13:28:56Z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